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733" r:id="rId2"/>
    <p:sldId id="727" r:id="rId3"/>
    <p:sldId id="729" r:id="rId4"/>
    <p:sldId id="722" r:id="rId5"/>
    <p:sldId id="734" r:id="rId6"/>
    <p:sldId id="724" r:id="rId7"/>
    <p:sldId id="731" r:id="rId8"/>
    <p:sldId id="73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53942"/>
  </p:normalViewPr>
  <p:slideViewPr>
    <p:cSldViewPr snapToGrid="0" snapToObjects="1">
      <p:cViewPr varScale="1">
        <p:scale>
          <a:sx n="64" d="100"/>
          <a:sy n="64" d="100"/>
        </p:scale>
        <p:origin x="2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2EB84-5163-E04D-9EF7-FDB7FB60C480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DFCFD-7B0E-D34C-B1C9-EACC1BF6C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2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D09E7-7B67-AE4F-A06D-9DDFE3A6B8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81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D09E7-7B67-AE4F-A06D-9DDFE3A6B8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615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D09E7-7B67-AE4F-A06D-9DDFE3A6B8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718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D09E7-7B67-AE4F-A06D-9DDFE3A6B8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769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D09E7-7B67-AE4F-A06D-9DDFE3A6B8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368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D09E7-7B67-AE4F-A06D-9DDFE3A6B8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547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D09E7-7B67-AE4F-A06D-9DDFE3A6B8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98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6E581-6048-3840-9B14-0304E5D21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FDD43-3D33-984E-B738-B8326B9D5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275FC-02D6-2C46-9F88-ED9B329DA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Monday, April 17,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1DBA2-6B72-1E42-A6D9-38493AA08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E63FB-2034-3C44-BC85-9C4C2354A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4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B41D6-61E5-E248-BA4E-CD2107824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2D1B9-85B0-084D-B6C2-388FCA03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1F5E2-8CCA-2F4E-A445-2A222373D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Monday, April 17,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1F00B-5235-4A4F-8505-9907DF848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FC64A-3265-C248-BBF5-1EFDE2D4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0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3E2A01-1700-DD46-A3C9-CA1397C28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B0079A-9D86-0A4F-B077-19E5FCC88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B454A-4C85-8948-A1AB-2696BE09B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Monday, April 17,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0FC74-6656-4041-99E4-553186D9B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2385E-3D27-3C48-9508-3AAAEBEB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4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2A0AE-48DC-0846-A905-551234861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C526D-6D9B-8D4E-98F0-99C9B39D6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A579C-7E78-584C-A2FD-904EACBF8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Monday, April 17,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9612C-692C-7B4F-B320-E51841F38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A97B6-A2AD-594A-AAA7-3B637FD37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33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EB5BD-5A40-534D-8235-FD940C532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09C0E-92B5-214F-9F7D-4EBBE033A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78069-BFDA-C343-94AD-0291CE71A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Monday, April 17,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CC27F-67E3-1543-A554-11046142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6E276-FFA1-F849-AA32-0A396708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6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05E62-CDE0-5B43-B80D-9F209818A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EB78-BCF4-5947-884A-20DE67E38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BEB7F-4B86-3143-A139-4F59324E4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358C0-BDEB-6D4E-B116-CE1EDFAA4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Monday, April 17,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D8B5C-22CA-CF4C-9E57-F32EECE8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57B73-5B62-FB4F-BD1F-3015EFAD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1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8831C-5D97-754E-919B-73A929A15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04A8A-B213-6F4B-AAFE-C4281F4FD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27C22-8148-BE4A-9952-17F672D98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D75154-1456-7A40-9C4D-8E592C7CA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A1B207-799F-F945-881D-64F7F286C6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6C5D37-9542-5342-A733-883A2C2D5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Monday, April 17,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48867-B319-4647-8415-9DA55A54F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A69718-16BE-CA43-8AFD-1E0EC29A7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1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041F-AC0E-EC4E-8157-7724E78D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210E8E-B7C3-2F46-8712-AE62A50C8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Monday, April 17,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6F322-47D3-C54B-B4EB-56C98DC4D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E3441-31DC-7641-BC91-FAB408AF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5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4766A-64F0-C345-964A-4EDA4A745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Monday, April 17,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B96874-1E8D-104A-B8C9-59B212A11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82D3E-686D-9445-8B9C-25E9546F8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4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02E5F-7DAE-9343-8150-E44C95D5E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29C77-D4C6-CE43-B81E-39C049C12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0149E-A22E-154D-A5CD-4C9C1630C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6E4E51-48E1-0B4F-AEA2-CCAA3B7B1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Monday, April 17,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AF545-47E4-8B4A-A604-74215668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3A150-2168-B64A-A11D-C2AF7324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0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5E027-0627-FF40-A267-D0958A585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BD3519-1A1A-9346-896E-D11E84B2B8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7AF0B-2632-B245-A424-F8EC02B70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8EF78C-C848-B048-9ACB-798E16422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Monday, April 17,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F0D53-C2DB-8F41-9DCB-0A2AD780C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0076E-F91F-E84D-A918-9D201B3C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9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F9BD2D-29D8-8740-BC63-CA405257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A9B60-606A-2047-9E34-74C1D8DB2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3ECF5-F30C-3F48-BD97-A2C60F033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Monday, April 17,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F3C4E-6823-2640-AC92-E2C2011B6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93343-E94D-2E40-AEFC-5CBA94914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7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95BC01-0596-CB4F-8DB4-6CA80F9C2844}"/>
              </a:ext>
            </a:extLst>
          </p:cNvPr>
          <p:cNvSpPr/>
          <p:nvPr/>
        </p:nvSpPr>
        <p:spPr>
          <a:xfrm>
            <a:off x="8050637" y="3046681"/>
            <a:ext cx="532263" cy="395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F1F14FA-7E2D-FF44-AD8C-2A18D9795F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423"/>
          <a:stretch/>
        </p:blipFill>
        <p:spPr>
          <a:xfrm>
            <a:off x="68697" y="3192978"/>
            <a:ext cx="11589503" cy="25720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9C8041-1EC4-A041-8156-42EAC29FA6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411"/>
          <a:stretch/>
        </p:blipFill>
        <p:spPr>
          <a:xfrm>
            <a:off x="-3" y="1707410"/>
            <a:ext cx="8255004" cy="148451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1E8A401-BC96-974D-AD17-284CCEB2B534}"/>
              </a:ext>
            </a:extLst>
          </p:cNvPr>
          <p:cNvSpPr/>
          <p:nvPr/>
        </p:nvSpPr>
        <p:spPr>
          <a:xfrm>
            <a:off x="4698957" y="5373222"/>
            <a:ext cx="2336800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6BF2E5-12D2-A44B-8BD6-C47AC5ECED71}"/>
              </a:ext>
            </a:extLst>
          </p:cNvPr>
          <p:cNvSpPr txBox="1"/>
          <p:nvPr/>
        </p:nvSpPr>
        <p:spPr>
          <a:xfrm>
            <a:off x="3510969" y="2968630"/>
            <a:ext cx="685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D2BF46-6E8A-C84C-B7A1-15EA6984C596}"/>
              </a:ext>
            </a:extLst>
          </p:cNvPr>
          <p:cNvSpPr/>
          <p:nvPr/>
        </p:nvSpPr>
        <p:spPr>
          <a:xfrm>
            <a:off x="8050637" y="3046681"/>
            <a:ext cx="532263" cy="395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EFE3A4-B80D-184A-BC9E-608F91BA5459}"/>
              </a:ext>
            </a:extLst>
          </p:cNvPr>
          <p:cNvSpPr/>
          <p:nvPr/>
        </p:nvSpPr>
        <p:spPr>
          <a:xfrm>
            <a:off x="7289800" y="-12109"/>
            <a:ext cx="4902196" cy="3058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29F4079-9535-2D47-B910-5CD3040715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70" t="33737" r="33349"/>
          <a:stretch/>
        </p:blipFill>
        <p:spPr>
          <a:xfrm>
            <a:off x="7289804" y="-9688"/>
            <a:ext cx="4902196" cy="3506833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903755-8AD7-EF40-A3FE-9D153B4E8C23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3657601" y="3276407"/>
            <a:ext cx="196268" cy="1659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1A384A91-13B3-8D45-9BD8-B4B80AF10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47" y="294538"/>
            <a:ext cx="10808204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Shot noise question</a:t>
            </a:r>
          </a:p>
        </p:txBody>
      </p:sp>
    </p:spTree>
    <p:extLst>
      <p:ext uri="{BB962C8B-B14F-4D97-AF65-F5344CB8AC3E}">
        <p14:creationId xmlns:p14="http://schemas.microsoft.com/office/powerpoint/2010/main" val="163938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1045CE0-0961-9B4F-9766-3EEEB7B4F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47" y="294538"/>
            <a:ext cx="10808204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“</a:t>
            </a:r>
            <a:r>
              <a:rPr lang="en-US" sz="4000" dirty="0" err="1">
                <a:solidFill>
                  <a:schemeClr val="bg1"/>
                </a:solidFill>
              </a:rPr>
              <a:t>Yigit’s</a:t>
            </a:r>
            <a:r>
              <a:rPr lang="en-US" sz="4000" dirty="0">
                <a:solidFill>
                  <a:schemeClr val="bg1"/>
                </a:solidFill>
              </a:rPr>
              <a:t> legendary note”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95BC01-0596-CB4F-8DB4-6CA80F9C2844}"/>
              </a:ext>
            </a:extLst>
          </p:cNvPr>
          <p:cNvSpPr/>
          <p:nvPr/>
        </p:nvSpPr>
        <p:spPr>
          <a:xfrm>
            <a:off x="8050637" y="1967181"/>
            <a:ext cx="532263" cy="395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66D1413-5FB1-7942-B25A-475F03F5F0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897"/>
          <a:stretch/>
        </p:blipFill>
        <p:spPr>
          <a:xfrm>
            <a:off x="152398" y="1907694"/>
            <a:ext cx="11887200" cy="1536877"/>
          </a:xfrm>
          <a:prstGeom prst="rect">
            <a:avLst/>
          </a:prstGeom>
        </p:spPr>
      </p:pic>
      <p:pic>
        <p:nvPicPr>
          <p:cNvPr id="25" name="Picture 2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2CD761D-EED5-824A-98C6-936BD9E9AF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334"/>
          <a:stretch/>
        </p:blipFill>
        <p:spPr>
          <a:xfrm>
            <a:off x="87509" y="3444571"/>
            <a:ext cx="11887200" cy="69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14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1045CE0-0961-9B4F-9766-3EEEB7B4F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47" y="294538"/>
            <a:ext cx="10808204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“</a:t>
            </a:r>
            <a:r>
              <a:rPr lang="en-US" sz="4000" dirty="0" err="1">
                <a:solidFill>
                  <a:schemeClr val="bg1"/>
                </a:solidFill>
              </a:rPr>
              <a:t>Yigit’s</a:t>
            </a:r>
            <a:r>
              <a:rPr lang="en-US" sz="4000" dirty="0">
                <a:solidFill>
                  <a:schemeClr val="bg1"/>
                </a:solidFill>
              </a:rPr>
              <a:t> legendary note”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95BC01-0596-CB4F-8DB4-6CA80F9C2844}"/>
              </a:ext>
            </a:extLst>
          </p:cNvPr>
          <p:cNvSpPr/>
          <p:nvPr/>
        </p:nvSpPr>
        <p:spPr>
          <a:xfrm>
            <a:off x="8050637" y="1967181"/>
            <a:ext cx="532263" cy="395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66D1413-5FB1-7942-B25A-475F03F5F0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897"/>
          <a:stretch/>
        </p:blipFill>
        <p:spPr>
          <a:xfrm>
            <a:off x="152398" y="1907694"/>
            <a:ext cx="11887200" cy="1536877"/>
          </a:xfrm>
          <a:prstGeom prst="rect">
            <a:avLst/>
          </a:prstGeom>
        </p:spPr>
      </p:pic>
      <p:pic>
        <p:nvPicPr>
          <p:cNvPr id="25" name="Picture 2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2CD761D-EED5-824A-98C6-936BD9E9AF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334"/>
          <a:stretch/>
        </p:blipFill>
        <p:spPr>
          <a:xfrm>
            <a:off x="87509" y="3444571"/>
            <a:ext cx="11887200" cy="697688"/>
          </a:xfrm>
          <a:prstGeom prst="rect">
            <a:avLst/>
          </a:prstGeom>
        </p:spPr>
      </p:pic>
      <p:pic>
        <p:nvPicPr>
          <p:cNvPr id="26" name="Picture 2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5DF9DF8-1D97-AC4A-99DE-CD9D6A2105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5541"/>
          <a:stretch/>
        </p:blipFill>
        <p:spPr>
          <a:xfrm>
            <a:off x="87509" y="4694226"/>
            <a:ext cx="11036488" cy="171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6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95BC01-0596-CB4F-8DB4-6CA80F9C2844}"/>
              </a:ext>
            </a:extLst>
          </p:cNvPr>
          <p:cNvSpPr/>
          <p:nvPr/>
        </p:nvSpPr>
        <p:spPr>
          <a:xfrm>
            <a:off x="8050637" y="3046681"/>
            <a:ext cx="532263" cy="395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F1F14FA-7E2D-FF44-AD8C-2A18D9795F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423"/>
          <a:stretch/>
        </p:blipFill>
        <p:spPr>
          <a:xfrm>
            <a:off x="68697" y="3192978"/>
            <a:ext cx="11589503" cy="25720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9C8041-1EC4-A041-8156-42EAC29FA6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411"/>
          <a:stretch/>
        </p:blipFill>
        <p:spPr>
          <a:xfrm>
            <a:off x="-3" y="1707410"/>
            <a:ext cx="8255004" cy="148451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1E8A401-BC96-974D-AD17-284CCEB2B534}"/>
              </a:ext>
            </a:extLst>
          </p:cNvPr>
          <p:cNvSpPr/>
          <p:nvPr/>
        </p:nvSpPr>
        <p:spPr>
          <a:xfrm>
            <a:off x="4698957" y="5373222"/>
            <a:ext cx="2336800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6BF2E5-12D2-A44B-8BD6-C47AC5ECED71}"/>
              </a:ext>
            </a:extLst>
          </p:cNvPr>
          <p:cNvSpPr txBox="1"/>
          <p:nvPr/>
        </p:nvSpPr>
        <p:spPr>
          <a:xfrm>
            <a:off x="3510969" y="2968630"/>
            <a:ext cx="685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D2BF46-6E8A-C84C-B7A1-15EA6984C596}"/>
              </a:ext>
            </a:extLst>
          </p:cNvPr>
          <p:cNvSpPr/>
          <p:nvPr/>
        </p:nvSpPr>
        <p:spPr>
          <a:xfrm>
            <a:off x="8050637" y="3046681"/>
            <a:ext cx="532263" cy="395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EFE3A4-B80D-184A-BC9E-608F91BA5459}"/>
              </a:ext>
            </a:extLst>
          </p:cNvPr>
          <p:cNvSpPr/>
          <p:nvPr/>
        </p:nvSpPr>
        <p:spPr>
          <a:xfrm>
            <a:off x="7289800" y="-12109"/>
            <a:ext cx="4902196" cy="3058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29F4079-9535-2D47-B910-5CD3040715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70" t="33737" r="33349"/>
          <a:stretch/>
        </p:blipFill>
        <p:spPr>
          <a:xfrm>
            <a:off x="7289804" y="-9688"/>
            <a:ext cx="4902196" cy="3506833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903755-8AD7-EF40-A3FE-9D153B4E8C23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3657601" y="3276407"/>
            <a:ext cx="196268" cy="1659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EA3F37AF-FB5E-754E-99DF-FF38F785D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47" y="294538"/>
            <a:ext cx="10808204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Shot noise question</a:t>
            </a:r>
          </a:p>
        </p:txBody>
      </p:sp>
    </p:spTree>
    <p:extLst>
      <p:ext uri="{BB962C8B-B14F-4D97-AF65-F5344CB8AC3E}">
        <p14:creationId xmlns:p14="http://schemas.microsoft.com/office/powerpoint/2010/main" val="540612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47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95BC01-0596-CB4F-8DB4-6CA80F9C2844}"/>
              </a:ext>
            </a:extLst>
          </p:cNvPr>
          <p:cNvSpPr/>
          <p:nvPr/>
        </p:nvSpPr>
        <p:spPr>
          <a:xfrm>
            <a:off x="8050637" y="3046681"/>
            <a:ext cx="532263" cy="395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F1F14FA-7E2D-FF44-AD8C-2A18D9795F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423"/>
          <a:stretch/>
        </p:blipFill>
        <p:spPr>
          <a:xfrm>
            <a:off x="68697" y="3192978"/>
            <a:ext cx="11589503" cy="25720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9C8041-1EC4-A041-8156-42EAC29FA6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411"/>
          <a:stretch/>
        </p:blipFill>
        <p:spPr>
          <a:xfrm>
            <a:off x="-3" y="1707410"/>
            <a:ext cx="8255004" cy="148451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1E8A401-BC96-974D-AD17-284CCEB2B534}"/>
              </a:ext>
            </a:extLst>
          </p:cNvPr>
          <p:cNvSpPr/>
          <p:nvPr/>
        </p:nvSpPr>
        <p:spPr>
          <a:xfrm>
            <a:off x="4698957" y="5373222"/>
            <a:ext cx="2336800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FB3A16D-B7DD-5049-88C0-D3C5C805BB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680" r="73603"/>
          <a:stretch/>
        </p:blipFill>
        <p:spPr>
          <a:xfrm>
            <a:off x="68697" y="6071722"/>
            <a:ext cx="2993250" cy="5757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C8F315-BABA-B546-8AC7-A34AE213E400}"/>
              </a:ext>
            </a:extLst>
          </p:cNvPr>
          <p:cNvSpPr/>
          <p:nvPr/>
        </p:nvSpPr>
        <p:spPr>
          <a:xfrm>
            <a:off x="7289800" y="-12109"/>
            <a:ext cx="4902196" cy="3058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6B77EC0-0C86-BC4F-AE19-9A63E376C3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70" t="33737" r="33349"/>
          <a:stretch/>
        </p:blipFill>
        <p:spPr>
          <a:xfrm>
            <a:off x="7289804" y="-9688"/>
            <a:ext cx="4902196" cy="350683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3FF7402-1C34-554E-9B51-588C5655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47" y="294538"/>
            <a:ext cx="10808204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Shot noise question</a:t>
            </a:r>
          </a:p>
        </p:txBody>
      </p:sp>
    </p:spTree>
    <p:extLst>
      <p:ext uri="{BB962C8B-B14F-4D97-AF65-F5344CB8AC3E}">
        <p14:creationId xmlns:p14="http://schemas.microsoft.com/office/powerpoint/2010/main" val="1112027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95BC01-0596-CB4F-8DB4-6CA80F9C2844}"/>
              </a:ext>
            </a:extLst>
          </p:cNvPr>
          <p:cNvSpPr/>
          <p:nvPr/>
        </p:nvSpPr>
        <p:spPr>
          <a:xfrm>
            <a:off x="8050637" y="3046681"/>
            <a:ext cx="532263" cy="395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F1F14FA-7E2D-FF44-AD8C-2A18D9795F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423"/>
          <a:stretch/>
        </p:blipFill>
        <p:spPr>
          <a:xfrm>
            <a:off x="68697" y="3192978"/>
            <a:ext cx="11589503" cy="25720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9C8041-1EC4-A041-8156-42EAC29FA6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411"/>
          <a:stretch/>
        </p:blipFill>
        <p:spPr>
          <a:xfrm>
            <a:off x="-3" y="1707410"/>
            <a:ext cx="8255004" cy="148451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1E8A401-BC96-974D-AD17-284CCEB2B534}"/>
              </a:ext>
            </a:extLst>
          </p:cNvPr>
          <p:cNvSpPr/>
          <p:nvPr/>
        </p:nvSpPr>
        <p:spPr>
          <a:xfrm>
            <a:off x="4698957" y="5373222"/>
            <a:ext cx="2336800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FB3A16D-B7DD-5049-88C0-D3C5C805BB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680" r="73603"/>
          <a:stretch/>
        </p:blipFill>
        <p:spPr>
          <a:xfrm>
            <a:off x="68697" y="6071722"/>
            <a:ext cx="2993250" cy="5757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C8F315-BABA-B546-8AC7-A34AE213E400}"/>
              </a:ext>
            </a:extLst>
          </p:cNvPr>
          <p:cNvSpPr/>
          <p:nvPr/>
        </p:nvSpPr>
        <p:spPr>
          <a:xfrm>
            <a:off x="7289800" y="-12109"/>
            <a:ext cx="4902196" cy="3058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6B77EC0-0C86-BC4F-AE19-9A63E376C3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70" t="33737" r="33349"/>
          <a:stretch/>
        </p:blipFill>
        <p:spPr>
          <a:xfrm>
            <a:off x="7289804" y="-9688"/>
            <a:ext cx="4902196" cy="3506833"/>
          </a:xfrm>
          <a:prstGeom prst="rect">
            <a:avLst/>
          </a:prstGeom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816F2CA-76C0-B74E-A00F-7FA3C7021C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865" y="5422248"/>
            <a:ext cx="6481783" cy="135580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BACBB8C-CB2D-0245-B4B0-9E2802FBE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47" y="294538"/>
            <a:ext cx="10808204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Shot noise question</a:t>
            </a:r>
          </a:p>
        </p:txBody>
      </p:sp>
    </p:spTree>
    <p:extLst>
      <p:ext uri="{BB962C8B-B14F-4D97-AF65-F5344CB8AC3E}">
        <p14:creationId xmlns:p14="http://schemas.microsoft.com/office/powerpoint/2010/main" val="106814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95BC01-0596-CB4F-8DB4-6CA80F9C2844}"/>
              </a:ext>
            </a:extLst>
          </p:cNvPr>
          <p:cNvSpPr/>
          <p:nvPr/>
        </p:nvSpPr>
        <p:spPr>
          <a:xfrm>
            <a:off x="8050637" y="3046681"/>
            <a:ext cx="532263" cy="395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F1F14FA-7E2D-FF44-AD8C-2A18D9795F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423"/>
          <a:stretch/>
        </p:blipFill>
        <p:spPr>
          <a:xfrm>
            <a:off x="68697" y="3192978"/>
            <a:ext cx="11589503" cy="25720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9C8041-1EC4-A041-8156-42EAC29FA6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411"/>
          <a:stretch/>
        </p:blipFill>
        <p:spPr>
          <a:xfrm>
            <a:off x="-3" y="1707410"/>
            <a:ext cx="8255004" cy="148451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1E8A401-BC96-974D-AD17-284CCEB2B534}"/>
              </a:ext>
            </a:extLst>
          </p:cNvPr>
          <p:cNvSpPr/>
          <p:nvPr/>
        </p:nvSpPr>
        <p:spPr>
          <a:xfrm>
            <a:off x="4698957" y="5373222"/>
            <a:ext cx="2336800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FB3A16D-B7DD-5049-88C0-D3C5C805BB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680" r="73603"/>
          <a:stretch/>
        </p:blipFill>
        <p:spPr>
          <a:xfrm>
            <a:off x="68697" y="6071722"/>
            <a:ext cx="2993250" cy="5757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C8F315-BABA-B546-8AC7-A34AE213E400}"/>
              </a:ext>
            </a:extLst>
          </p:cNvPr>
          <p:cNvSpPr/>
          <p:nvPr/>
        </p:nvSpPr>
        <p:spPr>
          <a:xfrm>
            <a:off x="7289800" y="-12109"/>
            <a:ext cx="4902196" cy="3058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6B77EC0-0C86-BC4F-AE19-9A63E376C3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70" t="33737" r="33349"/>
          <a:stretch/>
        </p:blipFill>
        <p:spPr>
          <a:xfrm>
            <a:off x="7289804" y="-9688"/>
            <a:ext cx="4902196" cy="3506833"/>
          </a:xfrm>
          <a:prstGeom prst="rect">
            <a:avLst/>
          </a:prstGeom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816F2CA-76C0-B74E-A00F-7FA3C7021C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865" y="5422248"/>
            <a:ext cx="6481783" cy="13558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C1D557-0D91-8E40-A5D7-58529922B8A5}"/>
              </a:ext>
            </a:extLst>
          </p:cNvPr>
          <p:cNvSpPr txBox="1"/>
          <p:nvPr/>
        </p:nvSpPr>
        <p:spPr>
          <a:xfrm>
            <a:off x="7713691" y="5988372"/>
            <a:ext cx="362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Variances are the same.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Therefore shot noise is equivalent.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20F2117-31F5-3143-8101-A09C4A980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47" y="294538"/>
            <a:ext cx="10808204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Shot noise question</a:t>
            </a:r>
          </a:p>
        </p:txBody>
      </p:sp>
    </p:spTree>
    <p:extLst>
      <p:ext uri="{BB962C8B-B14F-4D97-AF65-F5344CB8AC3E}">
        <p14:creationId xmlns:p14="http://schemas.microsoft.com/office/powerpoint/2010/main" val="152912172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4717</TotalTime>
  <Words>45</Words>
  <Application>Microsoft Macintosh PowerPoint</Application>
  <PresentationFormat>Widescreen</PresentationFormat>
  <Paragraphs>18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1_Office Theme</vt:lpstr>
      <vt:lpstr>Shot noise question</vt:lpstr>
      <vt:lpstr>“Yigit’s legendary note”</vt:lpstr>
      <vt:lpstr>“Yigit’s legendary note”</vt:lpstr>
      <vt:lpstr>Shot noise question</vt:lpstr>
      <vt:lpstr>PowerPoint Presentation</vt:lpstr>
      <vt:lpstr>Shot noise question</vt:lpstr>
      <vt:lpstr>Shot noise question</vt:lpstr>
      <vt:lpstr>Shot noise question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Shot noise question</dc:title>
  <dc:creator>Microsoft Office User</dc:creator>
  <cp:lastModifiedBy>Microsoft Office User</cp:lastModifiedBy>
  <cp:revision>7</cp:revision>
  <dcterms:created xsi:type="dcterms:W3CDTF">2023-03-19T18:28:57Z</dcterms:created>
  <dcterms:modified xsi:type="dcterms:W3CDTF">2023-04-18T12:44:27Z</dcterms:modified>
</cp:coreProperties>
</file>